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</p:sldIdLst>
  <p:sldSz cx="6858000" cy="9906000" type="A4"/>
  <p:notesSz cx="6669088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9">
          <p15:clr>
            <a:srgbClr val="A4A3A4"/>
          </p15:clr>
        </p15:guide>
        <p15:guide id="2" orient="horz" pos="598">
          <p15:clr>
            <a:srgbClr val="A4A3A4"/>
          </p15:clr>
        </p15:guide>
        <p15:guide id="3" pos="514" userDrawn="1">
          <p15:clr>
            <a:srgbClr val="A4A3A4"/>
          </p15:clr>
        </p15:guide>
        <p15:guide id="4" pos="351" userDrawn="1">
          <p15:clr>
            <a:srgbClr val="A4A3A4"/>
          </p15:clr>
        </p15:guide>
        <p15:guide id="5" pos="2160" userDrawn="1">
          <p15:clr>
            <a:srgbClr val="A4A3A4"/>
          </p15:clr>
        </p15:guide>
        <p15:guide id="6" pos="1434" userDrawn="1">
          <p15:clr>
            <a:srgbClr val="A4A3A4"/>
          </p15:clr>
        </p15:guide>
        <p15:guide id="7" orient="horz" pos="4250">
          <p15:clr>
            <a:srgbClr val="A4A3A4"/>
          </p15:clr>
        </p15:guide>
        <p15:guide id="8" orient="horz" pos="897">
          <p15:clr>
            <a:srgbClr val="A4A3A4"/>
          </p15:clr>
        </p15:guide>
        <p15:guide id="9" pos="1329">
          <p15:clr>
            <a:srgbClr val="A4A3A4"/>
          </p15:clr>
        </p15:guide>
        <p15:guide id="10" pos="3863">
          <p15:clr>
            <a:srgbClr val="A4A3A4"/>
          </p15:clr>
        </p15:guide>
        <p15:guide id="11" pos="24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13" clrIdx="0"/>
  <p:cmAuthor id="1" name="Metz, Martin" initials="MaMe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12" autoAdjust="0"/>
  </p:normalViewPr>
  <p:slideViewPr>
    <p:cSldViewPr showGuides="1">
      <p:cViewPr varScale="1">
        <p:scale>
          <a:sx n="76" d="100"/>
          <a:sy n="76" d="100"/>
        </p:scale>
        <p:origin x="2490" y="96"/>
      </p:cViewPr>
      <p:guideLst>
        <p:guide orient="horz" pos="1369"/>
        <p:guide orient="horz" pos="598"/>
        <p:guide pos="514"/>
        <p:guide pos="351"/>
        <p:guide pos="2160"/>
        <p:guide pos="1434"/>
        <p:guide orient="horz" pos="4250"/>
        <p:guide orient="horz" pos="897"/>
        <p:guide pos="1329"/>
        <p:guide pos="3863"/>
        <p:guide pos="24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581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794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93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980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932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5126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974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370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9283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339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440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BF9CC-DB84-4313-BEDC-6F2D33053508}" type="datetimeFigureOut">
              <a:rPr lang="de-DE" smtClean="0"/>
              <a:t>05.07.2016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DFF77-3578-4967-8701-D705CE3110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57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/>
          <p:cNvSpPr/>
          <p:nvPr/>
        </p:nvSpPr>
        <p:spPr>
          <a:xfrm>
            <a:off x="1844824" y="2085931"/>
            <a:ext cx="3204000" cy="27478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b="1" dirty="0" smtClean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Symptomatic </a:t>
            </a:r>
            <a:r>
              <a:rPr lang="en-US" sz="1000" b="1" dirty="0" err="1" smtClean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dermographism</a:t>
            </a:r>
            <a:r>
              <a:rPr lang="en-US" sz="1000" b="1" dirty="0" smtClean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patients</a:t>
            </a:r>
            <a:endParaRPr lang="de-DE" sz="1000" b="1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1844824" y="2587130"/>
            <a:ext cx="3204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Randomized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 = 61</a:t>
            </a:r>
            <a:endParaRPr lang="de-DE" sz="10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2942824" y="3296053"/>
            <a:ext cx="1008000" cy="75097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Omalizumab 150 mg</a:t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Allocated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(19) </a:t>
            </a: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Received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(19)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1844824" y="3296053"/>
            <a:ext cx="1008000" cy="75097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Placebo</a:t>
            </a:r>
            <a:b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err="1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Allocated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(21)</a:t>
            </a:r>
            <a:r>
              <a:rPr lang="de-DE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err="1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Received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(21)</a:t>
            </a:r>
          </a:p>
        </p:txBody>
      </p:sp>
      <p:sp>
        <p:nvSpPr>
          <p:cNvPr id="29" name="Rechteck 28"/>
          <p:cNvSpPr/>
          <p:nvPr/>
        </p:nvSpPr>
        <p:spPr>
          <a:xfrm>
            <a:off x="4040824" y="3296053"/>
            <a:ext cx="1008000" cy="75097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Omalizumab 300 mg</a:t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Allocated </a:t>
            </a: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(21)</a:t>
            </a: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Received </a:t>
            </a: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(21)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0" name="Rechteck 29"/>
          <p:cNvSpPr/>
          <p:nvPr/>
        </p:nvSpPr>
        <p:spPr>
          <a:xfrm>
            <a:off x="1844824" y="4358198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Discontinued</a:t>
            </a:r>
            <a: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 = 2</a:t>
            </a:r>
            <a:endParaRPr lang="de-DE" sz="10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2942824" y="4358198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Discontinued</a:t>
            </a: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 =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4040824" y="4358198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Discontinued</a:t>
            </a: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 =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4040824" y="5097016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Completed</a:t>
            </a: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(20)</a:t>
            </a:r>
            <a:endParaRPr lang="de-DE" sz="10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2942824" y="5097016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Completed</a:t>
            </a: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(18)</a:t>
            </a:r>
            <a:endParaRPr lang="de-DE" sz="10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1844824" y="5097016"/>
            <a:ext cx="1008000" cy="42165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de-DE" sz="10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Completed</a:t>
            </a:r>
            <a: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de-DE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(19)</a:t>
            </a:r>
            <a:endParaRPr lang="de-DE" sz="10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1844824" y="6146241"/>
            <a:ext cx="1008000" cy="58631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Analyzed</a:t>
            </a:r>
            <a:br>
              <a:rPr lang="en-US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Safety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(21)</a:t>
            </a: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Efficacy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(18)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4040824" y="6146241"/>
            <a:ext cx="1008000" cy="58631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Analyzed</a:t>
            </a:r>
            <a:br>
              <a:rPr lang="en-US" sz="1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Safety </a:t>
            </a: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(21) Efficacy (19)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2942824" y="6146241"/>
            <a:ext cx="1008000" cy="58631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Analyzed</a:t>
            </a:r>
            <a:br>
              <a:rPr lang="en-US" sz="1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Safety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(19)</a:t>
            </a: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r>
              <a:rPr lang="en-US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Efficacy </a:t>
            </a:r>
            <a:r>
              <a:rPr lang="de-DE" sz="1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(18)</a:t>
            </a:r>
            <a:endParaRPr lang="de-DE" sz="1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cxnSp>
        <p:nvCxnSpPr>
          <p:cNvPr id="86" name="Gerade Verbindung 85"/>
          <p:cNvCxnSpPr>
            <a:stCxn id="26" idx="2"/>
            <a:endCxn id="27" idx="0"/>
          </p:cNvCxnSpPr>
          <p:nvPr/>
        </p:nvCxnSpPr>
        <p:spPr>
          <a:xfrm>
            <a:off x="3446824" y="3008784"/>
            <a:ext cx="0" cy="2872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winkelte Verbindung 86"/>
          <p:cNvCxnSpPr>
            <a:endCxn id="29" idx="0"/>
          </p:cNvCxnSpPr>
          <p:nvPr/>
        </p:nvCxnSpPr>
        <p:spPr>
          <a:xfrm>
            <a:off x="3446076" y="3152420"/>
            <a:ext cx="1098748" cy="143633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winkelte Verbindung 87"/>
          <p:cNvCxnSpPr>
            <a:endCxn id="28" idx="0"/>
          </p:cNvCxnSpPr>
          <p:nvPr/>
        </p:nvCxnSpPr>
        <p:spPr>
          <a:xfrm rot="10800000" flipV="1">
            <a:off x="2348824" y="3152417"/>
            <a:ext cx="1098000" cy="14363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Gerade Verbindung 88"/>
          <p:cNvCxnSpPr>
            <a:stCxn id="28" idx="2"/>
            <a:endCxn id="30" idx="0"/>
          </p:cNvCxnSpPr>
          <p:nvPr/>
        </p:nvCxnSpPr>
        <p:spPr>
          <a:xfrm>
            <a:off x="2348824" y="4047028"/>
            <a:ext cx="0" cy="3111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89"/>
          <p:cNvCxnSpPr>
            <a:stCxn id="30" idx="2"/>
            <a:endCxn id="35" idx="0"/>
          </p:cNvCxnSpPr>
          <p:nvPr/>
        </p:nvCxnSpPr>
        <p:spPr>
          <a:xfrm>
            <a:off x="2348824" y="4779852"/>
            <a:ext cx="0" cy="3171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Gerade Verbindung 90"/>
          <p:cNvCxnSpPr>
            <a:stCxn id="35" idx="2"/>
            <a:endCxn id="36" idx="0"/>
          </p:cNvCxnSpPr>
          <p:nvPr/>
        </p:nvCxnSpPr>
        <p:spPr>
          <a:xfrm>
            <a:off x="2348824" y="5518670"/>
            <a:ext cx="0" cy="627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 Verbindung 91"/>
          <p:cNvCxnSpPr>
            <a:stCxn id="27" idx="2"/>
            <a:endCxn id="31" idx="0"/>
          </p:cNvCxnSpPr>
          <p:nvPr/>
        </p:nvCxnSpPr>
        <p:spPr>
          <a:xfrm>
            <a:off x="3446824" y="4047028"/>
            <a:ext cx="0" cy="3111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Gerade Verbindung 92"/>
          <p:cNvCxnSpPr>
            <a:stCxn id="31" idx="2"/>
            <a:endCxn id="34" idx="0"/>
          </p:cNvCxnSpPr>
          <p:nvPr/>
        </p:nvCxnSpPr>
        <p:spPr>
          <a:xfrm>
            <a:off x="3446824" y="4779852"/>
            <a:ext cx="0" cy="3171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 Verbindung 93"/>
          <p:cNvCxnSpPr>
            <a:stCxn id="34" idx="2"/>
            <a:endCxn id="38" idx="0"/>
          </p:cNvCxnSpPr>
          <p:nvPr/>
        </p:nvCxnSpPr>
        <p:spPr>
          <a:xfrm>
            <a:off x="3446824" y="5518670"/>
            <a:ext cx="0" cy="627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Gerade Verbindung 94"/>
          <p:cNvCxnSpPr>
            <a:stCxn id="29" idx="2"/>
            <a:endCxn id="32" idx="0"/>
          </p:cNvCxnSpPr>
          <p:nvPr/>
        </p:nvCxnSpPr>
        <p:spPr>
          <a:xfrm>
            <a:off x="4544824" y="4047028"/>
            <a:ext cx="0" cy="3111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Gerade Verbindung 95"/>
          <p:cNvCxnSpPr>
            <a:stCxn id="32" idx="2"/>
            <a:endCxn id="33" idx="0"/>
          </p:cNvCxnSpPr>
          <p:nvPr/>
        </p:nvCxnSpPr>
        <p:spPr>
          <a:xfrm>
            <a:off x="4544824" y="4779852"/>
            <a:ext cx="0" cy="3171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Gerade Verbindung 96"/>
          <p:cNvCxnSpPr>
            <a:stCxn id="33" idx="2"/>
            <a:endCxn id="37" idx="0"/>
          </p:cNvCxnSpPr>
          <p:nvPr/>
        </p:nvCxnSpPr>
        <p:spPr>
          <a:xfrm>
            <a:off x="4544824" y="5518670"/>
            <a:ext cx="0" cy="6275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feld 55"/>
          <p:cNvSpPr txBox="1"/>
          <p:nvPr/>
        </p:nvSpPr>
        <p:spPr>
          <a:xfrm>
            <a:off x="0" y="9284513"/>
            <a:ext cx="685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200" b="1" smtClean="0">
                <a:latin typeface="Arial" panose="020B0604020202020204" pitchFamily="34" charset="0"/>
                <a:cs typeface="Arial" panose="020B0604020202020204" pitchFamily="34" charset="0"/>
              </a:rPr>
              <a:t> E1</a:t>
            </a:r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64323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A4-Papier (210x297 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Company>Charite Universitaetsmedizin Berlin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Metz, Martin</dc:creator>
  <cp:lastModifiedBy>Metz, Martin</cp:lastModifiedBy>
  <cp:revision>109</cp:revision>
  <cp:lastPrinted>2016-07-04T12:30:07Z</cp:lastPrinted>
  <dcterms:created xsi:type="dcterms:W3CDTF">2015-08-12T06:40:22Z</dcterms:created>
  <dcterms:modified xsi:type="dcterms:W3CDTF">2016-07-05T08:57:47Z</dcterms:modified>
</cp:coreProperties>
</file>